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Ultra"/>
      <p:regular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11">
          <p15:clr>
            <a:srgbClr val="9AA0A6"/>
          </p15:clr>
        </p15:guide>
        <p15:guide id="4" pos="5649">
          <p15:clr>
            <a:srgbClr val="9AA0A6"/>
          </p15:clr>
        </p15:guide>
        <p15:guide id="5" orient="horz" pos="6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411" orient="horz"/>
        <p:guide pos="5649"/>
        <p:guide pos="6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Ultra-regular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b0ad8cac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b0ad8cac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682cd8ed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682cd8ed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682cd8ed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682cd8ed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682cd8ed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682cd8ed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682cd8ed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682cd8ed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682cd8ed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682cd8ed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682cd8ed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682cd8ed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257bf61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257bf61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257bf610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257bf610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257bf610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257bf610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6840ca9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6840ca9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61149c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61149c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2184c2239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2184c2239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61149c31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61149c31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61149c31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61149c31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61149c31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61149c31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682cd8e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682cd8e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682cd8ed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682cd8e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682cd8ed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682cd8ed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drive/folders/15IfNbVoazBhblDmrQqBjYqBUf3c4tC86?usp=drive_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64000" y="1933600"/>
            <a:ext cx="7416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Not Van Halen</a:t>
            </a:r>
            <a:endParaRPr sz="21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ill Sans"/>
                <a:ea typeface="Gill Sans"/>
                <a:cs typeface="Gill Sans"/>
                <a:sym typeface="Gill Sans"/>
              </a:rPr>
              <a:t>(BAND)</a:t>
            </a:r>
            <a:endParaRPr b="1"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64000" y="4186300"/>
            <a:ext cx="741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ill Sans"/>
                <a:ea typeface="Gill Sans"/>
                <a:cs typeface="Gill Sans"/>
                <a:sym typeface="Gill Sans"/>
              </a:rPr>
              <a:t>Logo</a:t>
            </a:r>
            <a:endParaRPr b="1" sz="1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2025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2025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Main - Black &amp; White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2025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0" l="-4258" r="-3826" t="-1337"/>
          <a:stretch/>
        </p:blipFill>
        <p:spPr>
          <a:xfrm>
            <a:off x="0" y="1387315"/>
            <a:ext cx="9144003" cy="123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 b="0" l="-1164" r="-1864" t="0"/>
          <a:stretch/>
        </p:blipFill>
        <p:spPr>
          <a:xfrm>
            <a:off x="135862" y="3147400"/>
            <a:ext cx="8832876" cy="12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6000"/>
            <a:ext cx="8839204" cy="129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08805"/>
            <a:ext cx="8839204" cy="131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Type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388" y="1442176"/>
            <a:ext cx="5789223" cy="7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1911575" y="2571750"/>
            <a:ext cx="532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Font: Gill Sans Light Shadowed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075" y="152400"/>
            <a:ext cx="555785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-1069366" y="1524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Lion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-1069366" y="1524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Lion w/ Type</a:t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101" y="762850"/>
            <a:ext cx="4186199" cy="39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2850"/>
            <a:ext cx="4186199" cy="39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-1069366" y="1524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Lion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3101" y="762850"/>
            <a:ext cx="4186199" cy="39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62850"/>
            <a:ext cx="4186199" cy="39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LINK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388" y="1442176"/>
            <a:ext cx="5789223" cy="7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1911575" y="2571750"/>
            <a:ext cx="5320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https://drive.google.com/drive/folders/15IfNbVoazBhblDmrQqBjYqBUf3c4tC86?usp=drive_link</a:t>
            </a:r>
            <a:r>
              <a:rPr b="1"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Van Halen Logos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2671"/>
            <a:ext cx="5089802" cy="317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227" y="1678050"/>
            <a:ext cx="3597000" cy="224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Sketch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250" y="814200"/>
            <a:ext cx="6693499" cy="41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225" y="-138900"/>
            <a:ext cx="5345526" cy="333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1815588" y="-215100"/>
            <a:ext cx="5512801" cy="34401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26234" y="153900"/>
            <a:ext cx="508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Process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51" y="2264225"/>
            <a:ext cx="4320625" cy="26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99" y="2208050"/>
            <a:ext cx="4500700" cy="28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-597929" y="1004689"/>
            <a:ext cx="3558077" cy="222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113" y="571486"/>
            <a:ext cx="6127775" cy="40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26222" y="153900"/>
            <a:ext cx="690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Process - (Main) B&amp;W logos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26222" y="153900"/>
            <a:ext cx="690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Process - (Main) B&amp;W logos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50" y="650350"/>
            <a:ext cx="3455350" cy="226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900" y="650346"/>
            <a:ext cx="3455350" cy="226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450" y="2911758"/>
            <a:ext cx="4763095" cy="198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64000" y="1933600"/>
            <a:ext cx="7416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Not Van Halen</a:t>
            </a:r>
            <a:endParaRPr sz="2100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ill Sans"/>
                <a:ea typeface="Gill Sans"/>
                <a:cs typeface="Gill Sans"/>
                <a:sym typeface="Gill Sans"/>
              </a:rPr>
              <a:t>(BAND)</a:t>
            </a:r>
            <a:endParaRPr b="1"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864000" y="4186300"/>
            <a:ext cx="741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ill Sans"/>
                <a:ea typeface="Gill Sans"/>
                <a:cs typeface="Gill Sans"/>
                <a:sym typeface="Gill Sans"/>
              </a:rPr>
              <a:t>Logo</a:t>
            </a:r>
            <a:endParaRPr b="1" sz="1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2013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326234" y="153900"/>
            <a:ext cx="5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2025"/>
            <a:ext cx="8839204" cy="369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