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Ultra"/>
      <p:regular r:id="rId29"/>
    </p:embeddedFont>
    <p:embeddedFont>
      <p:font typeface="Gill Sans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11">
          <p15:clr>
            <a:srgbClr val="9AA0A6"/>
          </p15:clr>
        </p15:guide>
        <p15:guide id="4" pos="564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411" orient="horz"/>
        <p:guide pos="564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Ultra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GillSans-bold.fntdata"/><Relationship Id="rId30" Type="http://schemas.openxmlformats.org/officeDocument/2006/relationships/font" Target="fonts/GillSans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b0ad8cac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b0ad8cac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82d5a2cf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82d5a2cf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482d5a2cf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482d5a2cf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482d5a2cf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482d5a2cf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82d5a2cf1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82d5a2cf1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482d5a2cf1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482d5a2cf1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482d5a2cf1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482d5a2cf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482d5a2cf1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482d5a2cf1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82d5a2cf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482d5a2cf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4e29e5681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4e29e5681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4e29e5681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4e29e5681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42184c2239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42184c2239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4e29e5681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4e29e5681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Hiiiiiiiii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4e4fce28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4e4fce28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Hiiiiiiiii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4e29e5681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4e29e5681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ff7e263d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ff7e263d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433b25ff0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433b25ff0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8332680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8332680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33b25ff02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433b25ff02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82d5a2cf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82d5a2cf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482d5a2cf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482d5a2cf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82d5a2cf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82d5a2cf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82d5a2cf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82d5a2cf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s://drive.google.com/drive/folders/1pFiOLHDpmoyQrmYV31O1YPLhD3LenCQe?usp=sharing" TargetMode="Externa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Relationship Id="rId4" Type="http://schemas.openxmlformats.org/officeDocument/2006/relationships/image" Target="../media/image3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64000" y="1933600"/>
            <a:ext cx="7416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Fake Pockets</a:t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Gill Sans"/>
                <a:ea typeface="Gill Sans"/>
                <a:cs typeface="Gill Sans"/>
                <a:sym typeface="Gill Sans"/>
              </a:rPr>
              <a:t>(BAND)</a:t>
            </a:r>
            <a:endParaRPr b="1" sz="16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864000" y="4186300"/>
            <a:ext cx="741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Gill Sans"/>
                <a:ea typeface="Gill Sans"/>
                <a:cs typeface="Gill Sans"/>
                <a:sym typeface="Gill Sans"/>
              </a:rPr>
              <a:t>SHIRT DESIGN</a:t>
            </a:r>
            <a:endParaRPr b="1" sz="16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1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451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326225" y="153900"/>
            <a:ext cx="811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Black &amp; White Type &amp; w/Highlight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#14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32" name="Google Shape;132;p22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#15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077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2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326225" y="153900"/>
            <a:ext cx="811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Black &amp; White Type &amp; w/Highlight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#16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#17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3001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451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4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Color Type</a:t>
            </a:r>
            <a:endParaRPr/>
          </a:p>
        </p:txBody>
      </p:sp>
      <p:sp>
        <p:nvSpPr>
          <p:cNvPr id="149" name="Google Shape;149;p24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#18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50" name="Google Shape;150;p24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#19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0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57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Color Type</a:t>
            </a:r>
            <a:endParaRPr/>
          </a:p>
        </p:txBody>
      </p:sp>
      <p:sp>
        <p:nvSpPr>
          <p:cNvPr id="158" name="Google Shape;158;p25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#20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59" name="Google Shape;159;p25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#21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0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57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Color Type</a:t>
            </a:r>
            <a:endParaRPr/>
          </a:p>
        </p:txBody>
      </p:sp>
      <p:sp>
        <p:nvSpPr>
          <p:cNvPr id="167" name="Google Shape;167;p26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#22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#23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0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57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Color Type</a:t>
            </a:r>
            <a:endParaRPr/>
          </a:p>
        </p:txBody>
      </p:sp>
      <p:sp>
        <p:nvSpPr>
          <p:cNvPr id="176" name="Google Shape;176;p27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#24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#25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0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57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Color Type</a:t>
            </a:r>
            <a:endParaRPr/>
          </a:p>
        </p:txBody>
      </p:sp>
      <p:sp>
        <p:nvSpPr>
          <p:cNvPr id="185" name="Google Shape;185;p28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#26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#27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10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7257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9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Color Type</a:t>
            </a:r>
            <a:endParaRPr/>
          </a:p>
        </p:txBody>
      </p:sp>
      <p:sp>
        <p:nvSpPr>
          <p:cNvPr id="194" name="Google Shape;194;p29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#28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95" name="Google Shape;195;p29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#29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/>
        </p:nvSpPr>
        <p:spPr>
          <a:xfrm>
            <a:off x="864000" y="1933600"/>
            <a:ext cx="74160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Final Selections</a:t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Gill Sans"/>
                <a:ea typeface="Gill Sans"/>
                <a:cs typeface="Gill Sans"/>
                <a:sym typeface="Gill Sans"/>
              </a:rPr>
              <a:t>(FAKE POCKETS)</a:t>
            </a:r>
            <a:endParaRPr b="1" sz="16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01" name="Google Shape;201;p30"/>
          <p:cNvSpPr txBox="1"/>
          <p:nvPr/>
        </p:nvSpPr>
        <p:spPr>
          <a:xfrm>
            <a:off x="864000" y="4186300"/>
            <a:ext cx="741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Gill Sans"/>
                <a:ea typeface="Gill Sans"/>
                <a:cs typeface="Gill Sans"/>
                <a:sym typeface="Gill Sans"/>
              </a:rPr>
              <a:t>SHIRT DESIGN</a:t>
            </a:r>
            <a:endParaRPr b="1" sz="16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2 </a:t>
            </a: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on Black Shirt</a:t>
            </a:r>
            <a:endParaRPr/>
          </a:p>
        </p:txBody>
      </p:sp>
      <p:sp>
        <p:nvSpPr>
          <p:cNvPr id="207" name="Google Shape;207;p31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#30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208" name="Google Shape;208;p31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#31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209" name="Google Shape;2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032" y="814200"/>
            <a:ext cx="3228532" cy="41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3965" y="814200"/>
            <a:ext cx="3228532" cy="417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2600" y="500600"/>
            <a:ext cx="3658802" cy="487840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326234" y="153900"/>
            <a:ext cx="5089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Pocket Logo - Black &amp; White</a:t>
            </a:r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1615207" y="2956225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#1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/>
          <p:nvPr/>
        </p:nvSpPr>
        <p:spPr>
          <a:xfrm>
            <a:off x="3262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2 Color Duck on Black Shirt</a:t>
            </a:r>
            <a:endParaRPr/>
          </a:p>
        </p:txBody>
      </p:sp>
      <p:sp>
        <p:nvSpPr>
          <p:cNvPr id="216" name="Google Shape;216;p32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#32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217" name="Google Shape;217;p32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#33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3965" y="814200"/>
            <a:ext cx="3226493" cy="417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032" y="814200"/>
            <a:ext cx="3228532" cy="417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/>
        </p:nvSpPr>
        <p:spPr>
          <a:xfrm>
            <a:off x="-1432425" y="153900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FINAL</a:t>
            </a:r>
            <a:endParaRPr/>
          </a:p>
        </p:txBody>
      </p:sp>
      <p:sp>
        <p:nvSpPr>
          <p:cNvPr id="225" name="Google Shape;225;p33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#33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5425" y="-445050"/>
            <a:ext cx="4425301" cy="572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4"/>
          <p:cNvSpPr txBox="1"/>
          <p:nvPr/>
        </p:nvSpPr>
        <p:spPr>
          <a:xfrm>
            <a:off x="864000" y="1933600"/>
            <a:ext cx="7416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FILES:</a:t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Gill Sans"/>
                <a:ea typeface="Gill Sans"/>
                <a:cs typeface="Gill Sans"/>
                <a:sym typeface="Gill Sans"/>
              </a:rPr>
              <a:t>( </a:t>
            </a:r>
            <a:r>
              <a:rPr b="1" lang="en" sz="1100" u="sng">
                <a:solidFill>
                  <a:schemeClr val="hlink"/>
                </a:solidFill>
                <a:latin typeface="Gill Sans"/>
                <a:ea typeface="Gill Sans"/>
                <a:cs typeface="Gill Sans"/>
                <a:sym typeface="Gill Sans"/>
                <a:hlinkClick r:id="rId3"/>
              </a:rPr>
              <a:t>https://drive.google.com/drive/folders/1pFiOLHDpmoyQrmYV31O1YPLhD3LenCQe?usp=sharing</a:t>
            </a:r>
            <a:r>
              <a:rPr b="1" lang="en" sz="1100">
                <a:latin typeface="Gill Sans"/>
                <a:ea typeface="Gill Sans"/>
                <a:cs typeface="Gill Sans"/>
                <a:sym typeface="Gill Sans"/>
              </a:rPr>
              <a:t>  )</a:t>
            </a:r>
            <a:endParaRPr b="1" sz="11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864000" y="4186300"/>
            <a:ext cx="741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Gill Sans"/>
                <a:ea typeface="Gill Sans"/>
                <a:cs typeface="Gill Sans"/>
                <a:sym typeface="Gill Sans"/>
              </a:rPr>
              <a:t>#30 - #33 Vectorized on </a:t>
            </a:r>
            <a:r>
              <a:rPr b="1" lang="en" sz="1600">
                <a:latin typeface="Gill Sans"/>
                <a:ea typeface="Gill Sans"/>
                <a:cs typeface="Gill Sans"/>
                <a:sym typeface="Gill Sans"/>
              </a:rPr>
              <a:t>the</a:t>
            </a:r>
            <a:r>
              <a:rPr b="1" lang="en" sz="1600">
                <a:latin typeface="Gill Sans"/>
                <a:ea typeface="Gill Sans"/>
                <a:cs typeface="Gill Sans"/>
                <a:sym typeface="Gill Sans"/>
              </a:rPr>
              <a:t> above illustrator file.</a:t>
            </a:r>
            <a:endParaRPr b="1" sz="16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5"/>
          <p:cNvPicPr preferRelativeResize="0"/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0" y="-706450"/>
            <a:ext cx="9144002" cy="65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5"/>
          <p:cNvSpPr txBox="1"/>
          <p:nvPr/>
        </p:nvSpPr>
        <p:spPr>
          <a:xfrm>
            <a:off x="1469250" y="3006763"/>
            <a:ext cx="620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rPr>
              <a:t>END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0" l="8003" r="0" t="0"/>
          <a:stretch/>
        </p:blipFill>
        <p:spPr>
          <a:xfrm>
            <a:off x="3321576" y="490725"/>
            <a:ext cx="3338450" cy="483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b="0" l="0" r="14295" t="0"/>
          <a:stretch/>
        </p:blipFill>
        <p:spPr>
          <a:xfrm>
            <a:off x="211302" y="490725"/>
            <a:ext cx="3110273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326230" y="153900"/>
            <a:ext cx="4245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Pocket Logo - Color</a:t>
            </a:r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45763" y="44435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#2</a:t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3382413" y="44435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#3</a:t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5">
            <a:alphaModFix/>
          </a:blip>
          <a:srcRect b="0" l="7825" r="13284" t="0"/>
          <a:stretch/>
        </p:blipFill>
        <p:spPr>
          <a:xfrm>
            <a:off x="6141925" y="480825"/>
            <a:ext cx="2863000" cy="483867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6038388" y="44435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#4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27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-930148" y="153900"/>
            <a:ext cx="5089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Sketches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244175"/>
            <a:ext cx="4103075" cy="547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7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326229" y="153900"/>
            <a:ext cx="3987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Duck - Black &amp; White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896357" y="2956225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#5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9863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313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326225" y="153900"/>
            <a:ext cx="811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Black &amp; White Type &amp; w/Highlight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#6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#7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1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90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9"/>
          <p:cNvSpPr txBox="1"/>
          <p:nvPr/>
        </p:nvSpPr>
        <p:spPr>
          <a:xfrm>
            <a:off x="326225" y="153900"/>
            <a:ext cx="8225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Black &amp; White Type &amp; w/Highlight</a:t>
            </a:r>
            <a:endParaRPr/>
          </a:p>
        </p:txBody>
      </p:sp>
      <p:sp>
        <p:nvSpPr>
          <p:cNvPr id="104" name="Google Shape;104;p19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#8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05" name="Google Shape;105;p19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#9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077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226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326225" y="153900"/>
            <a:ext cx="811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Black &amp; White Type &amp; w/Highlight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517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#10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14" name="Google Shape;114;p20"/>
          <p:cNvSpPr txBox="1"/>
          <p:nvPr/>
        </p:nvSpPr>
        <p:spPr>
          <a:xfrm>
            <a:off x="80273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#11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1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451" y="-109575"/>
            <a:ext cx="4094550" cy="5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326225" y="153900"/>
            <a:ext cx="811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Ultra"/>
                <a:ea typeface="Ultra"/>
                <a:cs typeface="Ultra"/>
                <a:sym typeface="Ultra"/>
              </a:rPr>
              <a:t>Color Duck - Black &amp; White Type &amp; w/Highlight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Ultra"/>
              <a:ea typeface="Ultra"/>
              <a:cs typeface="Ultra"/>
              <a:sym typeface="Ultra"/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127932" y="270835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#12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8103582" y="1568100"/>
            <a:ext cx="96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B7B7B7"/>
                </a:solidFill>
                <a:latin typeface="Ultra"/>
                <a:ea typeface="Ultra"/>
                <a:cs typeface="Ultra"/>
                <a:sym typeface="Ultra"/>
              </a:rPr>
              <a:t>#13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